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3" r:id="rId8"/>
    <p:sldId id="30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74" autoAdjust="0"/>
  </p:normalViewPr>
  <p:slideViewPr>
    <p:cSldViewPr snapToGrid="0">
      <p:cViewPr varScale="1">
        <p:scale>
          <a:sx n="85" d="100"/>
          <a:sy n="85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60/300/21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3864" y="1562033"/>
            <a:ext cx="8590670" cy="1201271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CULTURE </a:t>
            </a:r>
            <a:r>
              <a:rPr lang="hr-HR" sz="6600" b="1">
                <a:solidFill>
                  <a:srgbClr val="FF0000"/>
                </a:solidFill>
              </a:rPr>
              <a:t>SPOT 3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3864" y="3125241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/>
              <a:t>Schools in the UK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A2E2FC-B366-42C0-9D26-FD6F00C6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7155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76168AD-E685-4FC6-9D52-87DFA8C34211}"/>
              </a:ext>
            </a:extLst>
          </p:cNvPr>
          <p:cNvSpPr txBox="1"/>
          <p:nvPr/>
        </p:nvSpPr>
        <p:spPr>
          <a:xfrm>
            <a:off x="5905500" y="1885950"/>
            <a:ext cx="501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r>
              <a:rPr lang="hr-HR" sz="2400" dirty="0" err="1"/>
              <a:t>Guess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answers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above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?</a:t>
            </a:r>
          </a:p>
          <a:p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12532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617095D-F381-4A74-8F87-1510E56E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849"/>
            <a:ext cx="8267250" cy="495300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C2BD7E3-ABA6-4C5C-B15D-5CC062B98AD3}"/>
              </a:ext>
            </a:extLst>
          </p:cNvPr>
          <p:cNvSpPr txBox="1"/>
          <p:nvPr/>
        </p:nvSpPr>
        <p:spPr>
          <a:xfrm>
            <a:off x="8696325" y="1708755"/>
            <a:ext cx="317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Read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text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check</a:t>
            </a:r>
            <a:r>
              <a:rPr lang="hr-HR" sz="2400" b="1" dirty="0"/>
              <a:t> </a:t>
            </a:r>
            <a:r>
              <a:rPr lang="hr-HR" sz="2400" b="1" dirty="0" err="1"/>
              <a:t>your</a:t>
            </a:r>
            <a:r>
              <a:rPr lang="hr-HR" sz="2400" b="1" dirty="0"/>
              <a:t> </a:t>
            </a:r>
            <a:r>
              <a:rPr lang="hr-HR" sz="2400" b="1" dirty="0" err="1"/>
              <a:t>answers</a:t>
            </a:r>
            <a:r>
              <a:rPr lang="hr-H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65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2755961-8AEF-426B-8AB5-58313C6E5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490662"/>
            <a:ext cx="11696700" cy="50768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54A7093-1EF3-4FD8-B0CD-BA3B6E82522F}"/>
              </a:ext>
            </a:extLst>
          </p:cNvPr>
          <p:cNvSpPr txBox="1"/>
          <p:nvPr/>
        </p:nvSpPr>
        <p:spPr>
          <a:xfrm>
            <a:off x="428625" y="434607"/>
            <a:ext cx="66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fill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table.</a:t>
            </a:r>
          </a:p>
        </p:txBody>
      </p:sp>
    </p:spTree>
    <p:extLst>
      <p:ext uri="{BB962C8B-B14F-4D97-AF65-F5344CB8AC3E}">
        <p14:creationId xmlns:p14="http://schemas.microsoft.com/office/powerpoint/2010/main" val="326814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754A7093-1EF3-4FD8-B0CD-BA3B6E82522F}"/>
              </a:ext>
            </a:extLst>
          </p:cNvPr>
          <p:cNvSpPr txBox="1"/>
          <p:nvPr/>
        </p:nvSpPr>
        <p:spPr>
          <a:xfrm>
            <a:off x="428625" y="434607"/>
            <a:ext cx="66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Check</a:t>
            </a:r>
            <a:r>
              <a:rPr lang="hr-HR" sz="2400" b="1" i="1" dirty="0"/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31C099B-5D3F-4DFD-9F9F-0C498E6B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26" y="1274658"/>
            <a:ext cx="11630947" cy="170564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5D446B46-4242-4DFB-9974-7FC818613E25}"/>
              </a:ext>
            </a:extLst>
          </p:cNvPr>
          <p:cNvSpPr txBox="1"/>
          <p:nvPr/>
        </p:nvSpPr>
        <p:spPr>
          <a:xfrm>
            <a:off x="8696325" y="2000361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age 6/7 – 13/14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42F1ECF-C418-405C-A39D-D82A328754E0}"/>
              </a:ext>
            </a:extLst>
          </p:cNvPr>
          <p:cNvSpPr txBox="1"/>
          <p:nvPr/>
        </p:nvSpPr>
        <p:spPr>
          <a:xfrm>
            <a:off x="7632597" y="2505675"/>
            <a:ext cx="4368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Usually there are 2 shifts; in the morning lessons start at 8 and in the afternoon at 2; the longest break is 15 minutes long and there is a 5-minute break after every lesson.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837EE87-1F8F-4826-ADD2-92E7FD8F5B83}"/>
              </a:ext>
            </a:extLst>
          </p:cNvPr>
          <p:cNvSpPr txBox="1"/>
          <p:nvPr/>
        </p:nvSpPr>
        <p:spPr>
          <a:xfrm>
            <a:off x="3719512" y="2505675"/>
            <a:ext cx="382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lessons start at 9; a lunch break lasts for an hour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4380E85-FAD2-4DF9-ABA7-08B70D8C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360784"/>
            <a:ext cx="11855428" cy="1200329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40D307C7-6E47-4CFF-8FED-901E398A6F63}"/>
              </a:ext>
            </a:extLst>
          </p:cNvPr>
          <p:cNvSpPr txBox="1"/>
          <p:nvPr/>
        </p:nvSpPr>
        <p:spPr>
          <a:xfrm>
            <a:off x="3596609" y="3521822"/>
            <a:ext cx="382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different after school clubs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C6A8218-0329-4C57-B13D-F572F79C209D}"/>
              </a:ext>
            </a:extLst>
          </p:cNvPr>
          <p:cNvSpPr txBox="1"/>
          <p:nvPr/>
        </p:nvSpPr>
        <p:spPr>
          <a:xfrm>
            <a:off x="7902523" y="3518820"/>
            <a:ext cx="382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different after school clubs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7EA5B403-29C4-482D-A113-6FB8136F80FB}"/>
              </a:ext>
            </a:extLst>
          </p:cNvPr>
          <p:cNvSpPr txBox="1"/>
          <p:nvPr/>
        </p:nvSpPr>
        <p:spPr>
          <a:xfrm>
            <a:off x="3596609" y="4070206"/>
            <a:ext cx="382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pupils wear uniforms	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0A1BE87A-1B2C-4DD9-8ABC-F4D1F0DCE370}"/>
              </a:ext>
            </a:extLst>
          </p:cNvPr>
          <p:cNvSpPr txBox="1"/>
          <p:nvPr/>
        </p:nvSpPr>
        <p:spPr>
          <a:xfrm>
            <a:off x="8010525" y="4063485"/>
            <a:ext cx="382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pupils don’t wear uniforms	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E0E957C1-3B16-4A81-AB4D-0A757A34A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61" y="4585225"/>
            <a:ext cx="11746675" cy="1260746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D529C4D0-ECF7-493C-952F-C0C557D7420E}"/>
              </a:ext>
            </a:extLst>
          </p:cNvPr>
          <p:cNvSpPr txBox="1"/>
          <p:nvPr/>
        </p:nvSpPr>
        <p:spPr>
          <a:xfrm>
            <a:off x="3435268" y="4661600"/>
            <a:ext cx="4368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>
                <a:solidFill>
                  <a:srgbClr val="FF0000"/>
                </a:solidFill>
              </a:rPr>
              <a:t>schools have three terms; there are three main holidays; school starts in September and finishes in July.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6731CBEC-1E37-4C04-BAF9-338EC90A0C39}"/>
              </a:ext>
            </a:extLst>
          </p:cNvPr>
          <p:cNvSpPr txBox="1"/>
          <p:nvPr/>
        </p:nvSpPr>
        <p:spPr>
          <a:xfrm>
            <a:off x="7703610" y="4697965"/>
            <a:ext cx="4368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>
                <a:solidFill>
                  <a:srgbClr val="FF0000"/>
                </a:solidFill>
              </a:rPr>
              <a:t>schools have two terms; there are three main holidays; school starts in September and finishes in June.</a:t>
            </a: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8527D7D8-602B-42F8-9A31-AADE00B89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54" y="5842326"/>
            <a:ext cx="11834059" cy="668245"/>
          </a:xfrm>
          <a:prstGeom prst="rect">
            <a:avLst/>
          </a:prstGeom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id="{3D260D0F-24C7-4FB7-8B39-9F4E9798A6EF}"/>
              </a:ext>
            </a:extLst>
          </p:cNvPr>
          <p:cNvSpPr txBox="1"/>
          <p:nvPr/>
        </p:nvSpPr>
        <p:spPr>
          <a:xfrm>
            <a:off x="3435268" y="5885701"/>
            <a:ext cx="382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some children go to boarding schools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034A46B4-C199-43EE-A933-21D76BD74FED}"/>
              </a:ext>
            </a:extLst>
          </p:cNvPr>
          <p:cNvSpPr txBox="1"/>
          <p:nvPr/>
        </p:nvSpPr>
        <p:spPr>
          <a:xfrm>
            <a:off x="7804171" y="5870083"/>
            <a:ext cx="382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there are no boarding schools</a:t>
            </a:r>
          </a:p>
        </p:txBody>
      </p:sp>
    </p:spTree>
    <p:extLst>
      <p:ext uri="{BB962C8B-B14F-4D97-AF65-F5344CB8AC3E}">
        <p14:creationId xmlns:p14="http://schemas.microsoft.com/office/powerpoint/2010/main" val="15078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5" grpId="0"/>
      <p:bldP spid="17" grpId="0"/>
      <p:bldP spid="18" grpId="0"/>
      <p:bldP spid="19" grpId="0"/>
      <p:bldP spid="20" grpId="0"/>
      <p:bldP spid="24" grpId="0"/>
      <p:bldP spid="25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9F350CD-5650-4E6E-BEF9-CCD84E52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769409"/>
            <a:ext cx="104394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0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A2E2FC-B366-42C0-9D26-FD6F00C6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7155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E729166-156A-4C91-BD97-EC955BEA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2554932"/>
            <a:ext cx="7124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9F350CD-5650-4E6E-BEF9-CCD84E52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24" y="1359753"/>
            <a:ext cx="10439400" cy="21526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3D93A11-4B68-499C-BB6B-C34DF91CFD3C}"/>
              </a:ext>
            </a:extLst>
          </p:cNvPr>
          <p:cNvSpPr txBox="1"/>
          <p:nvPr/>
        </p:nvSpPr>
        <p:spPr>
          <a:xfrm>
            <a:off x="2581275" y="5498247"/>
            <a:ext cx="621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/>
              <a:t> </a:t>
            </a:r>
            <a:r>
              <a:rPr lang="hr-HR" sz="2400">
                <a:hlinkClick r:id="rId3"/>
              </a:rPr>
              <a:t>https://wordwall.net/play/260/300/219</a:t>
            </a:r>
            <a:r>
              <a:rPr lang="hr-HR" sz="2400"/>
              <a:t>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8DBA9D6-8E82-45EB-8964-CF8EE92C3669}"/>
              </a:ext>
            </a:extLst>
          </p:cNvPr>
          <p:cNvSpPr txBox="1"/>
          <p:nvPr/>
        </p:nvSpPr>
        <p:spPr>
          <a:xfrm>
            <a:off x="2712384" y="5036582"/>
            <a:ext cx="1115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/>
              <a:t>Check</a:t>
            </a:r>
            <a:r>
              <a:rPr lang="hr-HR" sz="2400" i="1" dirty="0"/>
              <a:t> </a:t>
            </a:r>
            <a:r>
              <a:rPr lang="hr-HR" sz="2400" i="1" dirty="0" err="1"/>
              <a:t>your</a:t>
            </a:r>
            <a:r>
              <a:rPr lang="hr-HR" sz="2400" i="1" dirty="0"/>
              <a:t> </a:t>
            </a:r>
            <a:r>
              <a:rPr lang="hr-HR" sz="2400" i="1" dirty="0" err="1"/>
              <a:t>knowlewdge</a:t>
            </a:r>
            <a:r>
              <a:rPr lang="hr-HR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1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180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CULTURE SPOT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117</cp:revision>
  <dcterms:created xsi:type="dcterms:W3CDTF">2020-09-19T11:02:00Z</dcterms:created>
  <dcterms:modified xsi:type="dcterms:W3CDTF">2022-07-06T10:03:59Z</dcterms:modified>
</cp:coreProperties>
</file>